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7E528D-1C80-494C-BB85-E02511573C38}">
  <a:tblStyle styleId="{C27E528D-1C80-494C-BB85-E02511573C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56467" y="124563"/>
            <a:ext cx="1257494" cy="51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2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2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3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633845" y="1828801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634345" y="1848168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633845" y="2507551"/>
            <a:ext cx="3867150" cy="36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3"/>
          </p:nvPr>
        </p:nvSpPr>
        <p:spPr>
          <a:xfrm>
            <a:off x="4629150" y="1681851"/>
            <a:ext cx="3886201" cy="8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4"/>
          </p:nvPr>
        </p:nvSpPr>
        <p:spPr>
          <a:xfrm>
            <a:off x="4629150" y="2507551"/>
            <a:ext cx="3886201" cy="36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4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5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630936" y="2057399"/>
            <a:ext cx="294894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75;p7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7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>
            <a:spLocks noGrp="1"/>
          </p:cNvSpPr>
          <p:nvPr>
            <p:ph type="pic" idx="2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8"/>
          <p:cNvSpPr txBox="1">
            <a:spLocks noGrp="1"/>
          </p:cNvSpPr>
          <p:nvPr>
            <p:ph type="body" idx="1"/>
          </p:nvPr>
        </p:nvSpPr>
        <p:spPr>
          <a:xfrm>
            <a:off x="630936" y="2057400"/>
            <a:ext cx="29489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8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8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 rot="5400000">
            <a:off x="2401526" y="61119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9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9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 rot="5400000">
            <a:off x="4623594" y="2280443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 rot="5400000">
            <a:off x="623094" y="365919"/>
            <a:ext cx="581183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2830" y="0"/>
            <a:ext cx="9141170" cy="6762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0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0"/>
          <p:cNvSpPr/>
          <p:nvPr/>
        </p:nvSpPr>
        <p:spPr>
          <a:xfrm>
            <a:off x="0" y="-1"/>
            <a:ext cx="269790" cy="67627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0536" y="79556"/>
            <a:ext cx="1257494" cy="5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7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786" y="3091405"/>
            <a:ext cx="2769531" cy="253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/>
          <p:nvPr/>
        </p:nvSpPr>
        <p:spPr>
          <a:xfrm>
            <a:off x="3929637" y="5818605"/>
            <a:ext cx="1245854" cy="40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2022. 6. 9</a:t>
            </a:r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544874" y="1545553"/>
            <a:ext cx="8015380" cy="2476055"/>
            <a:chOff x="589068" y="3278004"/>
            <a:chExt cx="8015380" cy="1707400"/>
          </a:xfrm>
        </p:grpSpPr>
        <p:sp>
          <p:nvSpPr>
            <p:cNvPr id="116" name="Google Shape;116;p11"/>
            <p:cNvSpPr/>
            <p:nvPr/>
          </p:nvSpPr>
          <p:spPr>
            <a:xfrm>
              <a:off x="589068" y="3393667"/>
              <a:ext cx="8015380" cy="1591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0" i="0" u="none" strike="noStrike" cap="none">
                  <a:solidFill>
                    <a:srgbClr val="0F243E"/>
                  </a:solidFill>
                  <a:latin typeface="Arial"/>
                  <a:ea typeface="Arial"/>
                  <a:cs typeface="Arial"/>
                  <a:sym typeface="Arial"/>
                </a:rPr>
                <a:t>Stargan V2 모델을 활용하여 사용자 얼굴에 어울리는 메이크업 추천</a:t>
              </a:r>
              <a:endParaRPr sz="36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899592" y="3278004"/>
              <a:ext cx="598556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1"/>
          <p:cNvSpPr/>
          <p:nvPr/>
        </p:nvSpPr>
        <p:spPr>
          <a:xfrm>
            <a:off x="680850" y="3058294"/>
            <a:ext cx="7879404" cy="0"/>
          </a:xfrm>
          <a:custGeom>
            <a:avLst/>
            <a:gdLst/>
            <a:ahLst/>
            <a:cxnLst/>
            <a:rect l="l" t="t" r="r" b="b"/>
            <a:pathLst>
              <a:path w="7879404" h="120000" extrusionOk="0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9525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2006676" y="4061169"/>
            <a:ext cx="5232522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팀원 : 정준아, 류정민, 황지영, 정구연, 김하영, 정경민</a:t>
            </a:r>
            <a:endParaRPr sz="1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 descr="about me.pn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 descr="about me.png"/>
          <p:cNvSpPr/>
          <p:nvPr/>
        </p:nvSpPr>
        <p:spPr>
          <a:xfrm>
            <a:off x="215900" y="1587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930" y="3984307"/>
            <a:ext cx="4213157" cy="2608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0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0"/>
          <p:cNvSpPr/>
          <p:nvPr/>
        </p:nvSpPr>
        <p:spPr>
          <a:xfrm>
            <a:off x="163468" y="663540"/>
            <a:ext cx="487809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</a:t>
            </a:r>
            <a:b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Naver Clova AI Reserch 에서 개발한 모델이다.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용어 설명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image : 변환을 할 이미지</a:t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ex) about me model 기준 사용자 입력 이미지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image: 변환할 도메인이 있는 이미지</a:t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ex) About me model 기준 화장된 닮은꼴 연예인 이미지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: 머리색, 성별, 연령대와 같은 이미지의 특징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value: 각 Atrribute가 가질 수 있는 값을 의미</a:t>
            </a:r>
            <a:b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ex) 성별 (여, 남),  머리색 (금발, 갈색)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Domain(도메인) : 같은 attribute value를 가지는 데이터의 - 집함을 의미함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6653437" y="6601459"/>
            <a:ext cx="109024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출처: stargan v2 paper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0" descr="https://image.zdnet.co.kr/2017/12/26/paikshow_736ajA8XMkB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4299" y="1916774"/>
            <a:ext cx="3879940" cy="178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/>
          <p:nvPr/>
        </p:nvSpPr>
        <p:spPr>
          <a:xfrm>
            <a:off x="6519327" y="3701547"/>
            <a:ext cx="6238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 구조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7142" y="714291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/>
          <p:nvPr/>
        </p:nvSpPr>
        <p:spPr>
          <a:xfrm>
            <a:off x="7550513" y="978787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6. 모델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1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21"/>
          <p:cNvSpPr/>
          <p:nvPr/>
        </p:nvSpPr>
        <p:spPr>
          <a:xfrm>
            <a:off x="175070" y="2900420"/>
            <a:ext cx="4805489" cy="40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</a:t>
            </a:r>
            <a:r>
              <a:rPr lang="ko-K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 선정이유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한번에 여러 개의 도메인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으로의 변환이 가능하기 때문(초반 목표로는 여자, 남자 메이크업, 헤어스타일 추천시스템도 만들어보기로 했기 때문)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사용자의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얼굴형과 이목구비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잘 가져오는 좋은 성능 때문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</a:t>
            </a:r>
            <a:r>
              <a:rPr lang="ko-K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 선택에 아쉬운 점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한번에 여러 개의 도메인으로 변환이 가능한 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v2 만의 장점을 사용하지 못하는 점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1" descr="https://miro.medium.com/max/1494/1*KzE7AMq8xbq6vOe1teaDD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860" y="2011571"/>
            <a:ext cx="3516478" cy="19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0843" y="4177758"/>
            <a:ext cx="4213157" cy="260858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/>
          <p:nvPr/>
        </p:nvSpPr>
        <p:spPr>
          <a:xfrm>
            <a:off x="175070" y="863847"/>
            <a:ext cx="4572000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장점</a:t>
            </a:r>
            <a:endParaRPr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모델의 경우 변경하고자 하는 도메인 개수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만큼의 모델이 필요했다면, 하나의 모델로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도메인(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multi-domain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)의 이미지를 생성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 있음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단일 모델보다 성능이 뛰어남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5592735" y="3928397"/>
            <a:ext cx="15856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도메인마다 모델이 필요한 모덺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7215433" y="3947318"/>
            <a:ext cx="180690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1개 모델로 여러 개 도메인 변환 가능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7142" y="734613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/>
          <p:nvPr/>
        </p:nvSpPr>
        <p:spPr>
          <a:xfrm>
            <a:off x="7550513" y="999109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6. 모델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22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22"/>
          <p:cNvSpPr/>
          <p:nvPr/>
        </p:nvSpPr>
        <p:spPr>
          <a:xfrm>
            <a:off x="0" y="1771261"/>
            <a:ext cx="904814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소개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Lamdba sty : reference image(화장된 연예인 이미지)에서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화장을 가져오는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파라미터 (기본값 = 1).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Lamdba cyc : source image(사용자 입력 이미지)에서 사용자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이목구비를 가져오는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파라미터(기본값 = 1)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pass filter :  이미지에서 </a:t>
            </a:r>
            <a:r>
              <a:rPr lang="ko-KR" b="1"/>
              <a:t>가장자리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(edge point)</a:t>
            </a:r>
            <a:r>
              <a:rPr lang="ko-KR"/>
              <a:t>를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잘 학습시키는 파라미터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93950" y="3643829"/>
            <a:ext cx="8191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튜닝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2" name="Google Shape;312;p22"/>
          <p:cNvGraphicFramePr/>
          <p:nvPr/>
        </p:nvGraphicFramePr>
        <p:xfrm>
          <a:off x="1019944" y="4091917"/>
          <a:ext cx="7171500" cy="2296050"/>
        </p:xfrm>
        <a:graphic>
          <a:graphicData uri="http://schemas.openxmlformats.org/drawingml/2006/table">
            <a:tbl>
              <a:tblPr firstRow="1" bandRow="1">
                <a:noFill/>
                <a:tableStyleId>{C27E528D-1C80-494C-BB85-E02511573C38}</a:tableStyleId>
              </a:tblPr>
              <a:tblGrid>
                <a:gridCol w="2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Sty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Cyc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hpf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3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2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1.5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3" name="Google Shape;313;p22"/>
          <p:cNvSpPr/>
          <p:nvPr/>
        </p:nvSpPr>
        <p:spPr>
          <a:xfrm>
            <a:off x="1019951" y="5090150"/>
            <a:ext cx="7171500" cy="4365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42" y="762672"/>
            <a:ext cx="3774673" cy="98009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22"/>
          <p:cNvSpPr/>
          <p:nvPr/>
        </p:nvSpPr>
        <p:spPr>
          <a:xfrm>
            <a:off x="2186314" y="841866"/>
            <a:ext cx="512924" cy="362680"/>
          </a:xfrm>
          <a:prstGeom prst="ellipse">
            <a:avLst/>
          </a:prstGeom>
          <a:solidFill>
            <a:srgbClr val="FFFF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2658791" y="1283740"/>
            <a:ext cx="512924" cy="362680"/>
          </a:xfrm>
          <a:prstGeom prst="ellipse">
            <a:avLst/>
          </a:prstGeom>
          <a:solidFill>
            <a:srgbClr val="FFFF00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142" y="714291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7550513" y="978787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7. 하이퍼 파라미터 튜닝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23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5" name="Google Shape;3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965" y="849033"/>
            <a:ext cx="2520000" cy="25200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6" name="Google Shape;32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267" y="849033"/>
            <a:ext cx="2520000" cy="25200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3915832"/>
            <a:ext cx="2520000" cy="25200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8" name="Google Shape;32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8267" y="3915832"/>
            <a:ext cx="2520000" cy="25200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23"/>
          <p:cNvSpPr txBox="1"/>
          <p:nvPr/>
        </p:nvSpPr>
        <p:spPr>
          <a:xfrm>
            <a:off x="1067061" y="3369033"/>
            <a:ext cx="10329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4189752" y="3369033"/>
            <a:ext cx="9444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1082105" y="6435832"/>
            <a:ext cx="9444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4252155" y="6435832"/>
            <a:ext cx="9444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3"/>
          <p:cNvSpPr/>
          <p:nvPr/>
        </p:nvSpPr>
        <p:spPr>
          <a:xfrm>
            <a:off x="6281090" y="2953535"/>
            <a:ext cx="26769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160,000 학습 checkpoint  선택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7. 하이퍼 파라미터 튜닝_test image로 진행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2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Google Shape;340;p24"/>
          <p:cNvSpPr/>
          <p:nvPr/>
        </p:nvSpPr>
        <p:spPr>
          <a:xfrm>
            <a:off x="270125" y="771703"/>
            <a:ext cx="81918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웹페이지 제작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Flask, html를 이용하여 웹페이지 제작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roku를 이용하여 웹페이지를 배포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백엔드 서버는 GCP를 활용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3">
            <a:alphaModFix/>
          </a:blip>
          <a:srcRect t="11624" r="961" b="8877"/>
          <a:stretch/>
        </p:blipFill>
        <p:spPr>
          <a:xfrm>
            <a:off x="973500" y="2615826"/>
            <a:ext cx="7728749" cy="3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8. 웹페이지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2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25"/>
          <p:cNvSpPr/>
          <p:nvPr/>
        </p:nvSpPr>
        <p:spPr>
          <a:xfrm>
            <a:off x="1296166" y="2725589"/>
            <a:ext cx="68820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 시현 영상</a:t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8. 웹페이지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2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26"/>
          <p:cNvSpPr/>
          <p:nvPr/>
        </p:nvSpPr>
        <p:spPr>
          <a:xfrm>
            <a:off x="270119" y="771695"/>
            <a:ext cx="81919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193919" y="927426"/>
            <a:ext cx="8566200" cy="5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류정민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8주 프로젝트를 좋은 팀들과 함께 할 수 있어서 너무 좋았습니다. 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데이터를 수집, 정제, 모델 학습까지 너무 좋은 경험이였습니다 ☺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김하영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50일 정도 프로젝트를 진행하면서 힘든 일도 많았지만 함께 이야기하고 차근차근 결과값을 보면서 신나는 시간을 보냈습니다.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정준아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해커톤 동안 팀원들과 협력하면서 진행면서 저희가 생각했던 방향으로 흘러가지 않았을 때도 있었지만, 프로젝트 과정 하나하나에서 얻고 배운점이 정말 많았던 것 같아서 값진 시간이었습니다.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황지영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이번 해커톤을 통해 많은 것을 배울 수 있어서 좋았고 장기간으로 진행되는 일정이여서 지칠 수 있는데 마음 맞는 팀원들과 함께 하게 되어서 즐겁게 해커톤을 마무리 할 수 있었습니다. 팀원분들 고생 많았고 감사합니다!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정구연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멋진 팀원분들과 함께 멋진 프로젝트를 진행 할 수 있어서 즐거웠어요! 공부하면서 못 배웠던 많은 것들을 이번 프로젝트를 통해 배운 것 같습니다. 감사합니다!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정경민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아이펠 교육과정의 마무리라는 생각으로 진행했습니다. 직접 프로젝트를 진행해보니 직면했던 문제가 적지 않았고 어려웠지만, 팀원들과 고민해가며 해결할 수 있었습니다. 팀원들의 많은 도움으로 즐겁게 임하면서도 많이 배운 시간이었습니다.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9. 회고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"/>
          <p:cNvSpPr/>
          <p:nvPr/>
        </p:nvSpPr>
        <p:spPr>
          <a:xfrm>
            <a:off x="2959632" y="2811883"/>
            <a:ext cx="279595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Q &amp; A</a:t>
            </a:r>
            <a:endParaRPr sz="6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335294" y="128601"/>
            <a:ext cx="883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/>
          <p:nvPr/>
        </p:nvSpPr>
        <p:spPr>
          <a:xfrm>
            <a:off x="2569911" y="2953079"/>
            <a:ext cx="428033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sz="6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/>
        </p:nvSpPr>
        <p:spPr>
          <a:xfrm>
            <a:off x="289661" y="78491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365965" y="1208829"/>
            <a:ext cx="8111244" cy="489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주차별 활동 내역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파이프라인</a:t>
            </a: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Dlib 모델을 사용한 닮은꼴 찾기 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모델 – Stargan V2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웹페이지 소개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ko-KR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540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 descr="about me.pn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/>
        </p:nvSpPr>
        <p:spPr>
          <a:xfrm>
            <a:off x="322568" y="98759"/>
            <a:ext cx="7488832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69790" y="2436984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주제선정이유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711345" y="1469542"/>
            <a:ext cx="7930147" cy="6469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 V2 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모델을 활용하여 </a:t>
            </a: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얼굴</a:t>
            </a: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어울리는 </a:t>
            </a: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메이크업 추천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571914" y="2828962"/>
            <a:ext cx="598493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미디어가 급속도로 발달하면서, 사람들의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대한 관심도가 증가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사람들은 자신이 원하든 원하지 않든 서로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외모에 대해 평가하고 평가 받으며 스트레스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받음.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1500 남녀 대상으로 설문조사 결과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40%가 외모를 불만족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하며, 그 중 87%는 성형을 할 것 이라고 답하였음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과도한 성형, 외모집착으로 힘들어하는 사람이 늘고 있음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성형이 정답이 아닌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자신 외모의 고유의 아름다움, 개성에 어울리는 메이크업을 추천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하여 사용자가 스스로 자신의 아름다움을 깨닫는 과정에서  자연스럽게 자신감을 회복하면 좋겠다고 생각하여 주제를 선정하였음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13"/>
          <p:cNvGrpSpPr/>
          <p:nvPr/>
        </p:nvGrpSpPr>
        <p:grpSpPr>
          <a:xfrm>
            <a:off x="6858972" y="2421916"/>
            <a:ext cx="1904856" cy="3928312"/>
            <a:chOff x="5585858" y="2527110"/>
            <a:chExt cx="1645745" cy="3393957"/>
          </a:xfrm>
        </p:grpSpPr>
        <p:pic>
          <p:nvPicPr>
            <p:cNvPr id="139" name="Google Shape;139;p13"/>
            <p:cNvPicPr preferRelativeResize="0"/>
            <p:nvPr/>
          </p:nvPicPr>
          <p:blipFill rotWithShape="1">
            <a:blip r:embed="rId3">
              <a:alphaModFix/>
            </a:blip>
            <a:srcRect t="49849"/>
            <a:stretch/>
          </p:blipFill>
          <p:spPr>
            <a:xfrm>
              <a:off x="5585858" y="4227131"/>
              <a:ext cx="1645745" cy="169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 rotWithShape="1">
            <a:blip r:embed="rId3">
              <a:alphaModFix/>
            </a:blip>
            <a:srcRect l="1" t="60" r="-1" b="49610"/>
            <a:stretch/>
          </p:blipFill>
          <p:spPr>
            <a:xfrm>
              <a:off x="5585859" y="2527110"/>
              <a:ext cx="1645744" cy="17000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3"/>
          <p:cNvSpPr txBox="1"/>
          <p:nvPr/>
        </p:nvSpPr>
        <p:spPr>
          <a:xfrm>
            <a:off x="7373524" y="6357272"/>
            <a:ext cx="12679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외모 설문조사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159" y="645168"/>
            <a:ext cx="1778926" cy="1630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4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14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 이름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323528" y="2708223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229355" y="1880165"/>
            <a:ext cx="86882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의미: 자신의 고유의 아름다움과 개성을 찾아 자신에 대해(About me) 깊게 탐구하고 알자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소개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151;p14"/>
          <p:cNvPicPr preferRelativeResize="0"/>
          <p:nvPr/>
        </p:nvPicPr>
        <p:blipFill rotWithShape="1">
          <a:blip r:embed="rId4">
            <a:alphaModFix/>
          </a:blip>
          <a:srcRect l="14246" t="16472" r="14921" b="13996"/>
          <a:stretch/>
        </p:blipFill>
        <p:spPr>
          <a:xfrm>
            <a:off x="461910" y="3251154"/>
            <a:ext cx="1100224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15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7720" y="3245952"/>
            <a:ext cx="1080000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153;p14"/>
          <p:cNvPicPr preferRelativeResize="0"/>
          <p:nvPr/>
        </p:nvPicPr>
        <p:blipFill rotWithShape="1">
          <a:blip r:embed="rId6">
            <a:alphaModFix/>
          </a:blip>
          <a:srcRect l="11340" t="10655" r="14281" b="17029"/>
          <a:stretch/>
        </p:blipFill>
        <p:spPr>
          <a:xfrm>
            <a:off x="1884043" y="3232281"/>
            <a:ext cx="1112108" cy="1441621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" name="Google Shape;154;p14"/>
          <p:cNvPicPr preferRelativeResize="0"/>
          <p:nvPr/>
        </p:nvPicPr>
        <p:blipFill rotWithShape="1">
          <a:blip r:embed="rId7">
            <a:alphaModFix/>
          </a:blip>
          <a:srcRect l="8069" t="24325" r="6487" b="24716"/>
          <a:stretch/>
        </p:blipFill>
        <p:spPr>
          <a:xfrm>
            <a:off x="6212285" y="3245952"/>
            <a:ext cx="1143528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" name="Google Shape;155;p14"/>
          <p:cNvPicPr preferRelativeResize="0"/>
          <p:nvPr/>
        </p:nvPicPr>
        <p:blipFill rotWithShape="1">
          <a:blip r:embed="rId8">
            <a:alphaModFix/>
          </a:blip>
          <a:srcRect l="24623" t="37043" r="14027" b="24142"/>
          <a:stretch/>
        </p:blipFill>
        <p:spPr>
          <a:xfrm>
            <a:off x="4812433" y="3245952"/>
            <a:ext cx="1077943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" name="Google Shape;156;p14"/>
          <p:cNvSpPr/>
          <p:nvPr/>
        </p:nvSpPr>
        <p:spPr>
          <a:xfrm>
            <a:off x="1795980" y="5216879"/>
            <a:ext cx="1363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구현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학습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57;p14"/>
          <p:cNvSpPr/>
          <p:nvPr/>
        </p:nvSpPr>
        <p:spPr>
          <a:xfrm>
            <a:off x="7544526" y="5243945"/>
            <a:ext cx="1363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회의록 정리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정리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58;p14"/>
          <p:cNvSpPr/>
          <p:nvPr/>
        </p:nvSpPr>
        <p:spPr>
          <a:xfrm>
            <a:off x="338828" y="5084061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59;p14"/>
          <p:cNvSpPr/>
          <p:nvPr/>
        </p:nvSpPr>
        <p:spPr>
          <a:xfrm>
            <a:off x="192711" y="5115878"/>
            <a:ext cx="1539881" cy="100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학습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60;p14"/>
          <p:cNvSpPr/>
          <p:nvPr/>
        </p:nvSpPr>
        <p:spPr>
          <a:xfrm>
            <a:off x="5977350" y="5261803"/>
            <a:ext cx="1539881" cy="88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페이지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61;p14"/>
          <p:cNvSpPr/>
          <p:nvPr/>
        </p:nvSpPr>
        <p:spPr>
          <a:xfrm>
            <a:off x="466224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62;p14"/>
          <p:cNvSpPr/>
          <p:nvPr/>
        </p:nvSpPr>
        <p:spPr>
          <a:xfrm>
            <a:off x="7544526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3;p14"/>
          <p:cNvSpPr/>
          <p:nvPr/>
        </p:nvSpPr>
        <p:spPr>
          <a:xfrm>
            <a:off x="610338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4;p14"/>
          <p:cNvSpPr/>
          <p:nvPr/>
        </p:nvSpPr>
        <p:spPr>
          <a:xfrm>
            <a:off x="4545767" y="5295074"/>
            <a:ext cx="1539881" cy="88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페이지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65;p14"/>
          <p:cNvSpPr/>
          <p:nvPr/>
        </p:nvSpPr>
        <p:spPr>
          <a:xfrm>
            <a:off x="177996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166;p14"/>
          <p:cNvPicPr preferRelativeResize="0"/>
          <p:nvPr/>
        </p:nvPicPr>
        <p:blipFill rotWithShape="1">
          <a:blip r:embed="rId9">
            <a:alphaModFix/>
          </a:blip>
          <a:srcRect l="8149" r="-1" b="15392"/>
          <a:stretch/>
        </p:blipFill>
        <p:spPr>
          <a:xfrm>
            <a:off x="3318060" y="3245952"/>
            <a:ext cx="1172464" cy="1440000"/>
          </a:xfrm>
          <a:prstGeom prst="ellipse">
            <a:avLst/>
          </a:prstGeom>
          <a:noFill/>
          <a:ln w="63500" cap="rnd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" name="Google Shape;167;p14"/>
          <p:cNvSpPr/>
          <p:nvPr/>
        </p:nvSpPr>
        <p:spPr>
          <a:xfrm>
            <a:off x="3221108" y="5078859"/>
            <a:ext cx="1346389" cy="12933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68;p14"/>
          <p:cNvSpPr/>
          <p:nvPr/>
        </p:nvSpPr>
        <p:spPr>
          <a:xfrm>
            <a:off x="3188894" y="5123928"/>
            <a:ext cx="1453618" cy="147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</a:t>
            </a:r>
            <a:r>
              <a:rPr 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ko-KR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정리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altLang="ko-KR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480" y="4778564"/>
            <a:ext cx="79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정준아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116012" y="47785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정경민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554066" y="479389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류정민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4989766" y="477469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황지영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422411" y="476429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김하영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864558" y="47785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정구연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15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15"/>
          <p:cNvSpPr txBox="1"/>
          <p:nvPr/>
        </p:nvSpPr>
        <p:spPr>
          <a:xfrm>
            <a:off x="729761" y="967154"/>
            <a:ext cx="7587761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1주차 : 팀 결성, 모델 검색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2주차 : 모델 검색, 닮은꼴 연예인 찾기 코드 구상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3주차 : 데이터 수집, 데이터 수집 기준 성립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4주차 : 데이터 수집,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V2 논문 리뷰,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코드 완성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5주차 : 데이터 수집 및 전처리, 모델 학습 시작!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6주차 :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수립, 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Dlib을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활용한 닮은꼴 연예인 찾기 코드 완성,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7주차 :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수립, 데이터 정제,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8주차 : 모델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튜닝, 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이미지 선별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2</a:t>
            </a:r>
            <a:r>
              <a:rPr lang="ko-K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300" b="1">
                <a:solidFill>
                  <a:schemeClr val="dk1"/>
                </a:solidFill>
              </a:rPr>
              <a:t>주차별 활동 내역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2200300" y="1129481"/>
            <a:ext cx="4841230" cy="111507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16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16"/>
          <p:cNvSpPr/>
          <p:nvPr/>
        </p:nvSpPr>
        <p:spPr>
          <a:xfrm>
            <a:off x="509138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2270622" y="2668885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이미지 1300장</a:t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990916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5711210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Stargan V2 모델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7472692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output_image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5711210" y="2668885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이미지 11,050장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2270622" y="1469321"/>
            <a:ext cx="126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 모델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닮은꼴 찾기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1839458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3586377" y="1622660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5321236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082720" y="1637586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/>
          <p:nvPr/>
        </p:nvSpPr>
        <p:spPr>
          <a:xfrm rot="-5400000">
            <a:off x="2740796" y="2262082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/>
          <p:nvPr/>
        </p:nvSpPr>
        <p:spPr>
          <a:xfrm rot="-5400000">
            <a:off x="6181384" y="2262081"/>
            <a:ext cx="319652" cy="38347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659640" y="5878525"/>
            <a:ext cx="1260000" cy="2833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3880509" y="5878525"/>
            <a:ext cx="1260000" cy="28337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7191521" y="5874996"/>
            <a:ext cx="1260000" cy="2833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2200299" y="1137403"/>
            <a:ext cx="16401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 파라미터 튜닝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3">
            <a:alphaModFix/>
          </a:blip>
          <a:srcRect l="49908" t="50100" r="-293" b="-1758"/>
          <a:stretch/>
        </p:blipFill>
        <p:spPr>
          <a:xfrm>
            <a:off x="6921521" y="3970303"/>
            <a:ext cx="1800000" cy="184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l="-125" t="49202" r="49808" b="499"/>
          <a:stretch/>
        </p:blipFill>
        <p:spPr>
          <a:xfrm>
            <a:off x="3610509" y="3993371"/>
            <a:ext cx="1800000" cy="179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l="50096" b="49844"/>
          <a:stretch/>
        </p:blipFill>
        <p:spPr>
          <a:xfrm>
            <a:off x="389640" y="3988471"/>
            <a:ext cx="1800000" cy="180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>
            <a:off x="5905635" y="4701310"/>
            <a:ext cx="587343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389640" y="3979387"/>
            <a:ext cx="1800000" cy="1827317"/>
          </a:xfrm>
          <a:prstGeom prst="rect">
            <a:avLst/>
          </a:prstGeom>
          <a:noFill/>
          <a:ln w="28575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3610509" y="3979387"/>
            <a:ext cx="1800000" cy="1827317"/>
          </a:xfrm>
          <a:prstGeom prst="rect">
            <a:avLst/>
          </a:prstGeom>
          <a:noFill/>
          <a:ln w="28575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6921521" y="3979387"/>
            <a:ext cx="1800000" cy="1827317"/>
          </a:xfrm>
          <a:prstGeom prst="rect">
            <a:avLst/>
          </a:prstGeom>
          <a:noFill/>
          <a:ln w="28575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3. 파이프라인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2582825" y="4580900"/>
            <a:ext cx="634500" cy="624300"/>
          </a:xfrm>
          <a:prstGeom prst="mathPlus">
            <a:avLst>
              <a:gd name="adj1" fmla="val 2352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17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7"/>
          <p:cNvSpPr/>
          <p:nvPr/>
        </p:nvSpPr>
        <p:spPr>
          <a:xfrm>
            <a:off x="112728" y="730824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/>
              <a:t>닮은꼴</a:t>
            </a: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데이터</a:t>
            </a:r>
            <a:endParaRPr/>
          </a:p>
        </p:txBody>
      </p:sp>
      <p:sp>
        <p:nvSpPr>
          <p:cNvPr id="215" name="Google Shape;215;p17"/>
          <p:cNvSpPr txBox="1"/>
          <p:nvPr/>
        </p:nvSpPr>
        <p:spPr>
          <a:xfrm>
            <a:off x="277526" y="1360824"/>
            <a:ext cx="4599798" cy="59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기준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 잘 찍히는 연예인 얼굴 데이터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화장이 잘 보이는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 얼굴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눈과 손을 이용하여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수작업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</a:t>
            </a:r>
            <a:r>
              <a:rPr lang="ko-KR" alt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1차 검수 : 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모델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활용하여 얼굴 부분을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인식, 얼굴 기준으로 정렬 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하여 256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256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사이즈로 잘라주는 알고리즘을 사용하여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검수: 눈과 손으로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정렬이 맞지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않는 사진을 제거하였음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 l="90" t="44998" r="82973" b="12406"/>
          <a:stretch/>
        </p:blipFill>
        <p:spPr>
          <a:xfrm>
            <a:off x="6651545" y="1955502"/>
            <a:ext cx="1431544" cy="163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759" y="4048162"/>
            <a:ext cx="1755274" cy="218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9619" y="4048162"/>
            <a:ext cx="2187341" cy="218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6">
            <a:alphaModFix/>
          </a:blip>
          <a:srcRect r="20975" b="21037"/>
          <a:stretch/>
        </p:blipFill>
        <p:spPr>
          <a:xfrm>
            <a:off x="4800410" y="1995769"/>
            <a:ext cx="1683660" cy="152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5021030" y="3554607"/>
            <a:ext cx="14630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랜드마크가 잘 찍히는 얼굴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6651544" y="3588675"/>
            <a:ext cx="15055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화장이 잘 보이는 연예인 얼굴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5378641" y="6235504"/>
            <a:ext cx="6399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 사진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7320077" y="6235504"/>
            <a:ext cx="9845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Crop, align 후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6430758" y="4842344"/>
            <a:ext cx="457722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5249008" y="4393937"/>
            <a:ext cx="923192" cy="8318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51544" y="4029315"/>
            <a:ext cx="2195416" cy="22061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7400" y="746480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/>
          <p:nvPr/>
        </p:nvSpPr>
        <p:spPr>
          <a:xfrm>
            <a:off x="5567794" y="1543552"/>
            <a:ext cx="683740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7266904" y="1543552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4. 데이터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18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18"/>
          <p:cNvSpPr/>
          <p:nvPr/>
        </p:nvSpPr>
        <p:spPr>
          <a:xfrm>
            <a:off x="87560" y="841406"/>
            <a:ext cx="4513225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Stargan V2 모델 학습 데이터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10253" y="1332288"/>
            <a:ext cx="5937997" cy="54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기준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신체부위(팔, 손가락)이 얼굴에 닿으면  안됨</a:t>
            </a:r>
            <a:b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안경, 마이크 등을 착용하면 안됨</a:t>
            </a:r>
            <a:b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정면을 응시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있는 이미지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lang="ko-KR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r>
              <a:rPr lang="ko-KR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코드</a:t>
            </a:r>
            <a:r>
              <a:rPr lang="ko-K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활용하여 수집하였음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</a:t>
            </a:r>
            <a:r>
              <a:rPr lang="ko-KR" alt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1차 검수: 웹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후 눈과 손으로 조건에 부합하는 사진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선별하였음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 검수: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모델을 활용하여 얼굴 부분을 인식, 얼굴 기준으로 정렬(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하여 256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256 사이즈로 잘라주는 알고리즘을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사용하여 정제하였다. (링크 달기)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3차 검수: 눈과 손으로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정렬이 맞지 않는 사진을 </a:t>
            </a:r>
            <a:b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제거하였음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660" y="1984887"/>
            <a:ext cx="12402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4520" y="1984887"/>
            <a:ext cx="1005542" cy="120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485" y="3696357"/>
            <a:ext cx="1011111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5341" y="366636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98395" y="52579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8">
            <a:alphaModFix/>
          </a:blip>
          <a:srcRect b="13216"/>
          <a:stretch/>
        </p:blipFill>
        <p:spPr>
          <a:xfrm>
            <a:off x="7901842" y="1949464"/>
            <a:ext cx="953655" cy="12414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/>
        </p:nvSpPr>
        <p:spPr>
          <a:xfrm>
            <a:off x="5115754" y="3272225"/>
            <a:ext cx="12580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손이 얼굴에 닿은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540739" y="3240644"/>
            <a:ext cx="11528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마이크를 착용한 사진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7659794" y="3229263"/>
            <a:ext cx="14830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정면을 응시하고 있는 이미지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805882" y="1986647"/>
            <a:ext cx="1060705" cy="943332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18"/>
          <p:cNvCxnSpPr/>
          <p:nvPr/>
        </p:nvCxnSpPr>
        <p:spPr>
          <a:xfrm>
            <a:off x="5334887" y="2107533"/>
            <a:ext cx="922474" cy="887151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8"/>
          <p:cNvCxnSpPr/>
          <p:nvPr/>
        </p:nvCxnSpPr>
        <p:spPr>
          <a:xfrm flipH="1">
            <a:off x="5299661" y="2107533"/>
            <a:ext cx="924502" cy="957072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18"/>
          <p:cNvCxnSpPr/>
          <p:nvPr/>
        </p:nvCxnSpPr>
        <p:spPr>
          <a:xfrm>
            <a:off x="6641083" y="2107533"/>
            <a:ext cx="922474" cy="887151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18"/>
          <p:cNvCxnSpPr/>
          <p:nvPr/>
        </p:nvCxnSpPr>
        <p:spPr>
          <a:xfrm flipH="1">
            <a:off x="6605857" y="2107533"/>
            <a:ext cx="924502" cy="957072"/>
          </a:xfrm>
          <a:prstGeom prst="straightConnector1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" name="Google Shape;252;p18"/>
          <p:cNvSpPr/>
          <p:nvPr/>
        </p:nvSpPr>
        <p:spPr>
          <a:xfrm>
            <a:off x="7286191" y="4103260"/>
            <a:ext cx="433855" cy="3834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EAF6"/>
          </a:solidFill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6298814" y="4999412"/>
            <a:ext cx="6399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 사진 </a:t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7794262" y="4944748"/>
            <a:ext cx="9845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Crop, align 후 사진</a:t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6998999" y="6528041"/>
            <a:ext cx="9701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미러링이 된 사진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23478" y="719939"/>
            <a:ext cx="4296858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8"/>
          <p:cNvSpPr/>
          <p:nvPr/>
        </p:nvSpPr>
        <p:spPr>
          <a:xfrm>
            <a:off x="5793872" y="1517011"/>
            <a:ext cx="683740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7492982" y="1517011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4. 데이터</a:t>
            </a:r>
            <a:endParaRPr sz="1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19"/>
          <p:cNvCxnSpPr/>
          <p:nvPr/>
        </p:nvCxnSpPr>
        <p:spPr>
          <a:xfrm>
            <a:off x="365965" y="542565"/>
            <a:ext cx="859206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19"/>
          <p:cNvSpPr/>
          <p:nvPr/>
        </p:nvSpPr>
        <p:spPr>
          <a:xfrm>
            <a:off x="270119" y="771695"/>
            <a:ext cx="8191914" cy="46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Dlib 모델</a:t>
            </a:r>
            <a:endParaRPr/>
          </a:p>
        </p:txBody>
      </p:sp>
      <p:sp>
        <p:nvSpPr>
          <p:cNvPr id="266" name="Google Shape;266;p19"/>
          <p:cNvSpPr txBox="1"/>
          <p:nvPr/>
        </p:nvSpPr>
        <p:spPr>
          <a:xfrm>
            <a:off x="489045" y="4908576"/>
            <a:ext cx="61578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Dlib모델 데이터를 (연예인 얼굴) 28개의 조건으로 수치화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User_image를 입력시 Dlib모델로 28개 조건으로 수치화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연예인의 데이터 수치와 비교하여 score 계산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Score가 </a:t>
            </a: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높은 연예인 사진 선택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9" descr="브라보 마이라이프 :: dlib와 OpenCV를 이용한 얼굴 랜드마크 추출(Facial Landmark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50" y="1711856"/>
            <a:ext cx="1932509" cy="18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613858" y="1202731"/>
            <a:ext cx="41072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얼굴을 인식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ko-KR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개점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표현해주는 패키지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270119" y="4362582"/>
            <a:ext cx="8191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Dlib 패키지를 적용하여 닮은꼴을 어떻게 구할까?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5882" y="1695348"/>
            <a:ext cx="2106187" cy="187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/>
          <p:nvPr/>
        </p:nvSpPr>
        <p:spPr>
          <a:xfrm>
            <a:off x="959851" y="3612903"/>
            <a:ext cx="94769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 기준점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3080130" y="3612903"/>
            <a:ext cx="11576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Dlib 모델로 얼굴 인식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5396098" y="3612903"/>
            <a:ext cx="92525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랜드마크점 표시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400" y="746480"/>
            <a:ext cx="4296858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6">
            <a:alphaModFix/>
          </a:blip>
          <a:srcRect r="20975" b="21037"/>
          <a:stretch/>
        </p:blipFill>
        <p:spPr>
          <a:xfrm>
            <a:off x="4882056" y="1699594"/>
            <a:ext cx="2058384" cy="186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>
            <a:off x="5589182" y="1011358"/>
            <a:ext cx="640963" cy="365122"/>
          </a:xfrm>
          <a:prstGeom prst="rect">
            <a:avLst/>
          </a:prstGeom>
          <a:solidFill>
            <a:srgbClr val="F7CAAC">
              <a:alpha val="29803"/>
            </a:srgbClr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322568" y="98759"/>
            <a:ext cx="748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5. Dlib 모델을 활용한 닮은꼴 찾기 알고리즘</a:t>
            </a:r>
            <a:endParaRPr sz="23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736</Words>
  <Application>Microsoft Office PowerPoint</Application>
  <PresentationFormat>화면 슬라이드 쇼(4:3)</PresentationFormat>
  <Paragraphs>192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Symbols</vt:lpstr>
      <vt:lpstr>Malgun Gothic</vt:lpstr>
      <vt:lpstr>Arial</vt:lpstr>
      <vt:lpstr>Calibri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jeongmin Ryu</cp:lastModifiedBy>
  <cp:revision>8</cp:revision>
  <dcterms:modified xsi:type="dcterms:W3CDTF">2022-06-20T03:15:56Z</dcterms:modified>
</cp:coreProperties>
</file>